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2" r:id="rId37"/>
    <p:sldId id="293" r:id="rId38"/>
    <p:sldId id="294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9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6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6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516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113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6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0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1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0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4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26/01/2020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8029" r="10875" b="14560"/>
          <a:stretch/>
        </p:blipFill>
        <p:spPr>
          <a:xfrm>
            <a:off x="672353" y="591671"/>
            <a:ext cx="10771093" cy="5620870"/>
          </a:xfrm>
        </p:spPr>
      </p:pic>
    </p:spTree>
    <p:extLst>
      <p:ext uri="{BB962C8B-B14F-4D97-AF65-F5344CB8AC3E}">
        <p14:creationId xmlns:p14="http://schemas.microsoft.com/office/powerpoint/2010/main" val="15384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2353"/>
            <a:ext cx="9601196" cy="5782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MOSAIC OF TOBACCO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53988"/>
            <a:ext cx="9601196" cy="42218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 Rounded MT Bold" panose="020F0704030504030204" pitchFamily="34" charset="0"/>
              </a:rPr>
              <a:t>INTROFUCTION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 Rounded MT Bold" panose="020F0704030504030204" pitchFamily="34" charset="0"/>
              </a:rPr>
              <a:t>SYMPTOMS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 Rounded MT Bold" panose="020F0704030504030204" pitchFamily="34" charset="0"/>
              </a:rPr>
              <a:t>TRANSMISSION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 Rounded MT Bold" panose="020F0704030504030204" pitchFamily="34" charset="0"/>
              </a:rPr>
              <a:t>CONTROL OF TMV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3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5599" r="16113" b="10507"/>
          <a:stretch/>
        </p:blipFill>
        <p:spPr>
          <a:xfrm>
            <a:off x="753035" y="591671"/>
            <a:ext cx="10636624" cy="5688105"/>
          </a:xfrm>
        </p:spPr>
      </p:pic>
    </p:spTree>
    <p:extLst>
      <p:ext uri="{BB962C8B-B14F-4D97-AF65-F5344CB8AC3E}">
        <p14:creationId xmlns:p14="http://schemas.microsoft.com/office/powerpoint/2010/main" val="297566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76" r="4988" b="8886"/>
          <a:stretch/>
        </p:blipFill>
        <p:spPr>
          <a:xfrm>
            <a:off x="766483" y="632011"/>
            <a:ext cx="10676964" cy="5553636"/>
          </a:xfrm>
        </p:spPr>
      </p:pic>
    </p:spTree>
    <p:extLst>
      <p:ext uri="{BB962C8B-B14F-4D97-AF65-F5344CB8AC3E}">
        <p14:creationId xmlns:p14="http://schemas.microsoft.com/office/powerpoint/2010/main" val="150669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11272" r="6870" b="17396"/>
          <a:stretch/>
        </p:blipFill>
        <p:spPr>
          <a:xfrm>
            <a:off x="591669" y="457200"/>
            <a:ext cx="10932459" cy="587636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27258"/>
              </p:ext>
            </p:extLst>
          </p:nvPr>
        </p:nvGraphicFramePr>
        <p:xfrm>
          <a:off x="4988860" y="5472952"/>
          <a:ext cx="6521822" cy="86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1822"/>
              </a:tblGrid>
              <a:tr h="8606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FIG- STRUCTURE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OF TABCCO MOSOIC VIRUS : A. Helical model of TMV showing structure of RNA containing coposment B. Arrangement of copsoment on RNA in one turn . </a:t>
                      </a:r>
                      <a:endParaRPr lang="en-US" sz="16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05118"/>
            <a:ext cx="9601196" cy="98163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TRANSMISSION:-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5012"/>
            <a:ext cx="9601196" cy="4100856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TMV is transmitted through the cell sap of host and enters a new host through wound incision . Wound is caused in plant due to various cultural operations such as clipping or topping the shoot 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It is seed transmitted but act as seed contaminant . It is also transmitted by wind and water . Various control methods of the disease are regular roguing disease plants and weeds , sanitation and use of resistant varieties.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696" y="927848"/>
            <a:ext cx="9601196" cy="6589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CONTROL OF TMV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96" y="1775012"/>
            <a:ext cx="9601196" cy="406101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TMV  occurs in tobacco – growing areas , and is considered to be one of the moist important tobacco viruses economically .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Insects are not important in its spread . Control is by crop rotation , effective sanitation and use of resistant cultivars of tobacco .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For the first , TMV has used to demonstrate for development of coat protein – mediated , replicas – mediated resistance ,replicas ,and movement protein – mediated resistance.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8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670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 dirty="0" smtClean="0">
                <a:latin typeface="Arial Black" panose="020B0A04020102020204" pitchFamily="34" charset="0"/>
              </a:rPr>
              <a:t>LEAF CURL OF TOMATO:-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2247"/>
            <a:ext cx="9601196" cy="4033621"/>
          </a:xfrm>
        </p:spPr>
        <p:txBody>
          <a:bodyPr/>
          <a:lstStyle/>
          <a:p>
            <a:r>
              <a:rPr lang="en-US" dirty="0" smtClean="0"/>
              <a:t>Tomato Yellow Leaf Curl Virus  is transmitted exclusively by the whitefly Bemisia tabaci.</a:t>
            </a:r>
          </a:p>
          <a:p>
            <a:r>
              <a:rPr lang="en-US" dirty="0" smtClean="0"/>
              <a:t>Leaflet are quite abnormal in shape with small size and low developments. </a:t>
            </a:r>
          </a:p>
          <a:p>
            <a:r>
              <a:rPr lang="en-US" dirty="0" smtClean="0"/>
              <a:t>Recent leaves are </a:t>
            </a:r>
            <a:r>
              <a:rPr lang="en-US" dirty="0" err="1" smtClean="0"/>
              <a:t>shrinked</a:t>
            </a:r>
            <a:r>
              <a:rPr lang="en-US" dirty="0" smtClean="0"/>
              <a:t> , old leave are abnormal in shape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1678" r="5179" b="4022"/>
          <a:stretch/>
        </p:blipFill>
        <p:spPr>
          <a:xfrm>
            <a:off x="1295402" y="982133"/>
            <a:ext cx="9601196" cy="5008780"/>
          </a:xfrm>
        </p:spPr>
      </p:pic>
    </p:spTree>
    <p:extLst>
      <p:ext uri="{BB962C8B-B14F-4D97-AF65-F5344CB8AC3E}">
        <p14:creationId xmlns:p14="http://schemas.microsoft.com/office/powerpoint/2010/main" val="240043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875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 Black" panose="020B0A04020102020204" pitchFamily="34" charset="0"/>
              </a:rPr>
              <a:t>SYMPTOMS OF DISEASE :-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9824"/>
            <a:ext cx="9601196" cy="39260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Leave give leathery texture and look thick 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Infected plant give bushy appearance 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Young leave become yellowish.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Leave may look wilted.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Margins of leave inward and outward .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3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1715602" y="632012"/>
            <a:ext cx="8501903" cy="1210235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GOVT. DIGVIJAY. AUTONOMOUS. P.G.COLLEGE.	RAJNADGAON (C.G)</a:t>
            </a:r>
            <a:endParaRPr lang="en-US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013" y="2057400"/>
            <a:ext cx="10972799" cy="4222378"/>
          </a:xfrm>
        </p:spPr>
        <p:txBody>
          <a:bodyPr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PRESENTATION </a:t>
            </a:r>
            <a:r>
              <a:rPr lang="en-US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TOPIC</a:t>
            </a:r>
          </a:p>
          <a:p>
            <a:pPr marL="0" indent="0" algn="ctr">
              <a:buNone/>
            </a:pPr>
            <a:r>
              <a:rPr lang="en-US" sz="3900" b="1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ON</a:t>
            </a:r>
            <a:endParaRPr lang="en-US" sz="3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7030A0"/>
                </a:solidFill>
                <a:latin typeface="Algerian" panose="04020705040A02060702" pitchFamily="82" charset="0"/>
              </a:rPr>
              <a:t>		</a:t>
            </a:r>
            <a:r>
              <a:rPr lang="en-US" sz="35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                 </a:t>
            </a:r>
            <a:r>
              <a:rPr lang="en-US" sz="35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DISEASE DUE TO VIRUSES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MOSAIC OF TOBACCO,LEAF CURL OF TOMATO,YELLOW VEIN MOSAIC OF BHINDI,BUNCHY TOP OF BANANA</a:t>
            </a:r>
            <a:r>
              <a:rPr lang="en-US" sz="3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Algerian" panose="04020705040A02060702" pitchFamily="82" charset="0"/>
              </a:rPr>
              <a:t>					 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rgbClr val="C00000"/>
                </a:solidFill>
              </a:rPr>
              <a:t>				</a:t>
            </a:r>
            <a:r>
              <a:rPr lang="en-US" sz="33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GUIDED BY  </a:t>
            </a:r>
            <a:r>
              <a:rPr lang="en-US" sz="33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   </a:t>
            </a:r>
            <a:r>
              <a:rPr lang="en-US" sz="33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			</a:t>
            </a:r>
            <a:r>
              <a:rPr lang="en-US" sz="33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PRESENTED </a:t>
            </a:r>
            <a:r>
              <a:rPr lang="en-US" sz="33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BY</a:t>
            </a:r>
            <a:r>
              <a:rPr lang="en-US" sz="28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	</a:t>
            </a:r>
            <a:r>
              <a:rPr lang="en-US" sz="2100" b="1" dirty="0">
                <a:solidFill>
                  <a:srgbClr val="C00000"/>
                </a:solidFill>
              </a:rPr>
              <a:t>				</a:t>
            </a:r>
            <a:r>
              <a:rPr lang="en-US" sz="28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DR.KIRAN JAIN </a:t>
            </a:r>
            <a:r>
              <a:rPr lang="en-US" sz="2800" b="1" dirty="0">
                <a:solidFill>
                  <a:srgbClr val="92D050"/>
                </a:solidFill>
                <a:latin typeface="Arial Rounded MT Bold" panose="020F0704030504030204" pitchFamily="34" charset="0"/>
              </a:rPr>
              <a:t>MAM    </a:t>
            </a:r>
            <a:r>
              <a:rPr lang="en-US" sz="28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         KOMAL KUMAR YADU</a:t>
            </a:r>
            <a:endParaRPr lang="en-US" sz="2800" b="1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DEPARTMENT </a:t>
            </a:r>
            <a:r>
              <a:rPr lang="en-US" sz="2800" b="1" dirty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OF BOTANY  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M.Sc. 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FOURTH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Baskerville Old Face" panose="02020602080505020303" pitchFamily="18" charset="0"/>
                <a:ea typeface="BatangChe" panose="02030609000101010101" pitchFamily="49" charset="-127"/>
              </a:rPr>
              <a:t>SEMESTER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1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8030" r="5076" b="3212"/>
          <a:stretch/>
        </p:blipFill>
        <p:spPr>
          <a:xfrm>
            <a:off x="1295402" y="982132"/>
            <a:ext cx="9601196" cy="5163174"/>
          </a:xfrm>
        </p:spPr>
      </p:pic>
    </p:spTree>
    <p:extLst>
      <p:ext uri="{BB962C8B-B14F-4D97-AF65-F5344CB8AC3E}">
        <p14:creationId xmlns:p14="http://schemas.microsoft.com/office/powerpoint/2010/main" val="41698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3572" r="5970" b="3616"/>
          <a:stretch/>
        </p:blipFill>
        <p:spPr>
          <a:xfrm>
            <a:off x="1295402" y="982132"/>
            <a:ext cx="9601196" cy="5270750"/>
          </a:xfrm>
        </p:spPr>
      </p:pic>
    </p:spTree>
    <p:extLst>
      <p:ext uri="{BB962C8B-B14F-4D97-AF65-F5344CB8AC3E}">
        <p14:creationId xmlns:p14="http://schemas.microsoft.com/office/powerpoint/2010/main" val="318963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219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TRANSMISSION:-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6718"/>
            <a:ext cx="9601196" cy="389915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It is seed borne , but the seeds of freshly infected fruits may nr contaminated.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The principal is </a:t>
            </a:r>
            <a:r>
              <a:rPr lang="en-US" i="1" u="sng" dirty="0" smtClean="0">
                <a:latin typeface="Arial Rounded MT Bold" panose="020F0704030504030204" pitchFamily="34" charset="0"/>
              </a:rPr>
              <a:t>Besisia tabaci.</a:t>
            </a:r>
          </a:p>
          <a:p>
            <a:endParaRPr lang="en-US" i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15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8750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 smtClean="0">
                <a:latin typeface="Bodoni MT Black" panose="02070A03080606020203" pitchFamily="18" charset="0"/>
              </a:rPr>
              <a:t>DISEASE MANAGEMENT :-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01906"/>
            <a:ext cx="9601196" cy="4073962"/>
          </a:xfrm>
        </p:spPr>
        <p:txBody>
          <a:bodyPr/>
          <a:lstStyle/>
          <a:p>
            <a:r>
              <a:rPr lang="en-US" dirty="0" smtClean="0"/>
              <a:t>There is no definite measure . </a:t>
            </a:r>
            <a:r>
              <a:rPr lang="en-US" i="1" u="sng" dirty="0" smtClean="0"/>
              <a:t>Lycopersicon peruvianum</a:t>
            </a:r>
            <a:r>
              <a:rPr lang="en-US" dirty="0" smtClean="0"/>
              <a:t> shows a high degree of resistance . </a:t>
            </a:r>
          </a:p>
          <a:p>
            <a:r>
              <a:rPr lang="en-US" dirty="0" smtClean="0"/>
              <a:t>Spraying with Ekatox 0.20% and Rogor 0,05% at intervalts of ten days helps toreduce incidence of the disease. </a:t>
            </a:r>
            <a:endParaRPr lang="en-US" dirty="0"/>
          </a:p>
          <a:p>
            <a:r>
              <a:rPr lang="en-US" dirty="0" smtClean="0"/>
              <a:t>There are indications that growth regulators like Gibberelic acid and 2,4 – D reduce disease incidence and increase the yield of fruits.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9092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YELLOW VEIN MOSAIC OF BHINDI :-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5694"/>
            <a:ext cx="9601196" cy="4020174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INTRODUCTION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SYMPTOMS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CAUSAL VIRUS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TRANSMISSION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DISEASE MANAGEMENT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9092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 smtClean="0">
                <a:latin typeface="Bodoni MT Black" panose="02070A03080606020203" pitchFamily="18" charset="0"/>
              </a:rPr>
              <a:t>INTRODUCTION :-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9141"/>
            <a:ext cx="9601196" cy="4006727"/>
          </a:xfrm>
        </p:spPr>
        <p:txBody>
          <a:bodyPr/>
          <a:lstStyle/>
          <a:p>
            <a:r>
              <a:rPr lang="en-US" dirty="0" smtClean="0"/>
              <a:t>Yellow vein mosaic disease of bhindi is a serious problem wherever this crop is grown in India . </a:t>
            </a:r>
          </a:p>
          <a:p>
            <a:r>
              <a:rPr lang="en-US" dirty="0" smtClean="0"/>
              <a:t>When the infection is early , the entire crop is deatroyed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6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75765"/>
            <a:ext cx="9601196" cy="712694"/>
          </a:xfrm>
        </p:spPr>
        <p:txBody>
          <a:bodyPr anchor="t">
            <a:normAutofit fontScale="90000"/>
          </a:bodyPr>
          <a:lstStyle/>
          <a:p>
            <a:pPr algn="l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2572" r="4808" b="3269"/>
          <a:stretch/>
        </p:blipFill>
        <p:spPr>
          <a:xfrm>
            <a:off x="1295402" y="1196788"/>
            <a:ext cx="9601196" cy="5029200"/>
          </a:xfrm>
        </p:spPr>
      </p:pic>
    </p:spTree>
    <p:extLst>
      <p:ext uri="{BB962C8B-B14F-4D97-AF65-F5344CB8AC3E}">
        <p14:creationId xmlns:p14="http://schemas.microsoft.com/office/powerpoint/2010/main" val="215976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2762" r="7565" b="4427"/>
          <a:stretch/>
        </p:blipFill>
        <p:spPr>
          <a:xfrm>
            <a:off x="1295402" y="982132"/>
            <a:ext cx="9601196" cy="474631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23871"/>
              </p:ext>
            </p:extLst>
          </p:nvPr>
        </p:nvGraphicFramePr>
        <p:xfrm>
          <a:off x="1295402" y="5728447"/>
          <a:ext cx="9601196" cy="44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196"/>
              </a:tblGrid>
              <a:tr h="443753">
                <a:tc>
                  <a:txBody>
                    <a:bodyPr/>
                    <a:lstStyle/>
                    <a:p>
                      <a:r>
                        <a:rPr lang="en-US" dirty="0" smtClean="0"/>
                        <a:t>FIG-</a:t>
                      </a:r>
                      <a:r>
                        <a:rPr lang="en-US" baseline="0" dirty="0" smtClean="0"/>
                        <a:t> YELLOW VEIN MOSAIC OF BHINDI SYMPTOMS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86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7727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 smtClean="0">
                <a:latin typeface="Bodoni MT Black" panose="02070A03080606020203" pitchFamily="18" charset="0"/>
              </a:rPr>
              <a:t>CAUSAL VIRUS:-</a:t>
            </a:r>
            <a:endParaRPr lang="en-US" sz="3600" b="1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6035"/>
            <a:ext cx="9601196" cy="397983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virus responsible for the disease is Hibiscus virus 1 or yellow mosaic virus 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Not much is known of the nature and properties of this virus.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2355" r="5179" b="5239"/>
          <a:stretch/>
        </p:blipFill>
        <p:spPr>
          <a:xfrm>
            <a:off x="1295402" y="982131"/>
            <a:ext cx="9601196" cy="5270751"/>
          </a:xfrm>
        </p:spPr>
      </p:pic>
    </p:spTree>
    <p:extLst>
      <p:ext uri="{BB962C8B-B14F-4D97-AF65-F5344CB8AC3E}">
        <p14:creationId xmlns:p14="http://schemas.microsoft.com/office/powerpoint/2010/main" val="426302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"/>
            <a:ext cx="8825658" cy="632011"/>
          </a:xfrm>
        </p:spPr>
        <p:txBody>
          <a:bodyPr anchor="t"/>
          <a:lstStyle/>
          <a:p>
            <a:pPr algn="l"/>
            <a:r>
              <a:rPr lang="en-US" sz="3600" dirty="0" smtClean="0">
                <a:latin typeface="Algerian" panose="04020705040A02060702" pitchFamily="82" charset="0"/>
              </a:rPr>
              <a:t>SYNOPSIS :-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577" y="632012"/>
            <a:ext cx="7261411" cy="607807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FEATURE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HISTORY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VIROIDS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CHEMICAL COMPOSITION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PROTEIN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NUCLEIC ACID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</a:rPr>
              <a:t>DISEASE DUE TO VIROSES </a:t>
            </a:r>
          </a:p>
          <a:p>
            <a:pPr algn="l"/>
            <a:r>
              <a:rPr lang="en-US" sz="1800" b="1" dirty="0">
                <a:latin typeface="Algerian" panose="04020705040A02060702" pitchFamily="82" charset="0"/>
              </a:rPr>
              <a:t> </a:t>
            </a:r>
            <a:r>
              <a:rPr lang="en-US" sz="1800" b="1" dirty="0" smtClean="0">
                <a:latin typeface="Algerian" panose="04020705040A02060702" pitchFamily="82" charset="0"/>
              </a:rPr>
              <a:t>                    </a:t>
            </a: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1.Mosaic of tabacco</a:t>
            </a:r>
          </a:p>
          <a:p>
            <a:pPr algn="l"/>
            <a:r>
              <a:rPr lang="en-US" sz="1800" b="1" dirty="0">
                <a:latin typeface="Algerian" panose="04020705040A02060702" pitchFamily="82" charset="0"/>
                <a:cs typeface="Aharoni" panose="02010803020104030203" pitchFamily="2" charset="-79"/>
              </a:rPr>
              <a:t>	</a:t>
            </a: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		2.leaf curl of tamato </a:t>
            </a:r>
          </a:p>
          <a:p>
            <a:pPr algn="l"/>
            <a:r>
              <a:rPr lang="en-US" sz="1800" b="1" dirty="0">
                <a:latin typeface="Algerian" panose="04020705040A02060702" pitchFamily="82" charset="0"/>
                <a:cs typeface="Aharoni" panose="02010803020104030203" pitchFamily="2" charset="-79"/>
              </a:rPr>
              <a:t>	</a:t>
            </a: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		3.yellow vein mosaic of bhindi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Management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Conclusion </a:t>
            </a:r>
            <a:endParaRPr lang="en-US" sz="1800" b="1" dirty="0" smtClean="0"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smtClean="0">
                <a:latin typeface="Algerian" panose="04020705040A02060702" pitchFamily="82" charset="0"/>
                <a:cs typeface="Aharoni" panose="02010803020104030203" pitchFamily="2" charset="-79"/>
              </a:rPr>
              <a:t>REFERENCE</a:t>
            </a:r>
            <a:endParaRPr lang="en-US" sz="1800" b="1" dirty="0" smtClean="0">
              <a:latin typeface="Algerian" panose="04020705040A02060702" pitchFamily="82" charset="0"/>
              <a:cs typeface="Aharoni" panose="02010803020104030203" pitchFamily="2" charset="-79"/>
            </a:endParaRPr>
          </a:p>
          <a:p>
            <a:pPr algn="l"/>
            <a:r>
              <a:rPr lang="en-US" sz="1800" b="1" dirty="0">
                <a:latin typeface="Algerian" panose="04020705040A02060702" pitchFamily="82" charset="0"/>
              </a:rPr>
              <a:t>	</a:t>
            </a:r>
            <a:r>
              <a:rPr lang="en-US" sz="1800" b="1" dirty="0" smtClean="0">
                <a:latin typeface="Algerian" panose="04020705040A02060702" pitchFamily="82" charset="0"/>
              </a:rPr>
              <a:t>	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 smtClean="0">
              <a:latin typeface="Algerian" panose="04020705040A02060702" pitchFamily="8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 smtClean="0">
              <a:latin typeface="Algerian" panose="04020705040A02060702" pitchFamily="8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508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doni MT Black" panose="02070A03080606020203" pitchFamily="18" charset="0"/>
              </a:rPr>
              <a:t>BUNCHY DISEASE OF BANANA:-</a:t>
            </a:r>
            <a:endParaRPr lang="en-US" b="1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8459"/>
            <a:ext cx="9601196" cy="4087409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INTRODUCTION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OCCURRENCE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SYMPTOMS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TRANSMISSION OF BBTV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DISEASE CYCLE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MANAGEMENT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4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5243855"/>
          </a:xfrm>
        </p:spPr>
      </p:pic>
    </p:spTree>
    <p:extLst>
      <p:ext uri="{BB962C8B-B14F-4D97-AF65-F5344CB8AC3E}">
        <p14:creationId xmlns:p14="http://schemas.microsoft.com/office/powerpoint/2010/main" val="1032750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352787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502585" cy="5257302"/>
          </a:xfrm>
        </p:spPr>
      </p:pic>
    </p:spTree>
    <p:extLst>
      <p:ext uri="{BB962C8B-B14F-4D97-AF65-F5344CB8AC3E}">
        <p14:creationId xmlns:p14="http://schemas.microsoft.com/office/powerpoint/2010/main" val="88049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60612"/>
            <a:ext cx="9601196" cy="5365375"/>
          </a:xfrm>
        </p:spPr>
      </p:pic>
    </p:spTree>
    <p:extLst>
      <p:ext uri="{BB962C8B-B14F-4D97-AF65-F5344CB8AC3E}">
        <p14:creationId xmlns:p14="http://schemas.microsoft.com/office/powerpoint/2010/main" val="610232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101142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5270749"/>
          </a:xfrm>
        </p:spPr>
      </p:pic>
    </p:spTree>
    <p:extLst>
      <p:ext uri="{BB962C8B-B14F-4D97-AF65-F5344CB8AC3E}">
        <p14:creationId xmlns:p14="http://schemas.microsoft.com/office/powerpoint/2010/main" val="1901213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5243855"/>
          </a:xfrm>
        </p:spPr>
      </p:pic>
    </p:spTree>
    <p:extLst>
      <p:ext uri="{BB962C8B-B14F-4D97-AF65-F5344CB8AC3E}">
        <p14:creationId xmlns:p14="http://schemas.microsoft.com/office/powerpoint/2010/main" val="2930344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12" y="615387"/>
            <a:ext cx="3657599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REFERENCE :-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R.S. MEHROTRA AND ASHOK AGARWAL – PLANT PATHOLOGY ,TATA McGraw HILL EDUCATION PRIVATE LIMITED, SECOND EDITION.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B.P. SINGH – PLANT PATHOLOGY ,AMAN PUBLISHING HOUSE LIMITED, 2004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20271"/>
            <a:ext cx="9601196" cy="5419165"/>
          </a:xfrm>
        </p:spPr>
      </p:pic>
    </p:spTree>
    <p:extLst>
      <p:ext uri="{BB962C8B-B14F-4D97-AF65-F5344CB8AC3E}">
        <p14:creationId xmlns:p14="http://schemas.microsoft.com/office/powerpoint/2010/main" val="219773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2761" r="8738" b="10101"/>
          <a:stretch/>
        </p:blipFill>
        <p:spPr>
          <a:xfrm>
            <a:off x="779930" y="591671"/>
            <a:ext cx="10663517" cy="5674658"/>
          </a:xfrm>
        </p:spPr>
      </p:pic>
    </p:spTree>
    <p:extLst>
      <p:ext uri="{BB962C8B-B14F-4D97-AF65-F5344CB8AC3E}">
        <p14:creationId xmlns:p14="http://schemas.microsoft.com/office/powerpoint/2010/main" val="7897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13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3573" r="12026" b="8075"/>
          <a:stretch/>
        </p:blipFill>
        <p:spPr>
          <a:xfrm>
            <a:off x="646111" y="605118"/>
            <a:ext cx="10891465" cy="5674658"/>
          </a:xfrm>
        </p:spPr>
      </p:pic>
    </p:spTree>
    <p:extLst>
      <p:ext uri="{BB962C8B-B14F-4D97-AF65-F5344CB8AC3E}">
        <p14:creationId xmlns:p14="http://schemas.microsoft.com/office/powerpoint/2010/main" val="37217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4788" r="9778" b="5237"/>
          <a:stretch/>
        </p:blipFill>
        <p:spPr>
          <a:xfrm>
            <a:off x="753035" y="618565"/>
            <a:ext cx="10650072" cy="5620869"/>
          </a:xfrm>
        </p:spPr>
      </p:pic>
    </p:spTree>
    <p:extLst>
      <p:ext uri="{BB962C8B-B14F-4D97-AF65-F5344CB8AC3E}">
        <p14:creationId xmlns:p14="http://schemas.microsoft.com/office/powerpoint/2010/main" val="25254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951" r="10730" b="10912"/>
          <a:stretch/>
        </p:blipFill>
        <p:spPr>
          <a:xfrm>
            <a:off x="779930" y="632012"/>
            <a:ext cx="10609730" cy="5647764"/>
          </a:xfrm>
        </p:spPr>
      </p:pic>
    </p:spTree>
    <p:extLst>
      <p:ext uri="{BB962C8B-B14F-4D97-AF65-F5344CB8AC3E}">
        <p14:creationId xmlns:p14="http://schemas.microsoft.com/office/powerpoint/2010/main" val="38253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2762" r="9685" b="14965"/>
          <a:stretch/>
        </p:blipFill>
        <p:spPr>
          <a:xfrm>
            <a:off x="726141" y="685801"/>
            <a:ext cx="10703860" cy="5526740"/>
          </a:xfrm>
        </p:spPr>
      </p:pic>
    </p:spTree>
    <p:extLst>
      <p:ext uri="{BB962C8B-B14F-4D97-AF65-F5344CB8AC3E}">
        <p14:creationId xmlns:p14="http://schemas.microsoft.com/office/powerpoint/2010/main" val="27343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8841" r="9927" b="10439"/>
          <a:stretch/>
        </p:blipFill>
        <p:spPr>
          <a:xfrm>
            <a:off x="779930" y="672353"/>
            <a:ext cx="10623176" cy="5540187"/>
          </a:xfrm>
        </p:spPr>
      </p:pic>
    </p:spTree>
    <p:extLst>
      <p:ext uri="{BB962C8B-B14F-4D97-AF65-F5344CB8AC3E}">
        <p14:creationId xmlns:p14="http://schemas.microsoft.com/office/powerpoint/2010/main" val="3582526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524</Words>
  <Application>Microsoft Office PowerPoint</Application>
  <PresentationFormat>Widescreen</PresentationFormat>
  <Paragraphs>79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BatangChe</vt:lpstr>
      <vt:lpstr>Aharoni</vt:lpstr>
      <vt:lpstr>Algerian</vt:lpstr>
      <vt:lpstr>Arial</vt:lpstr>
      <vt:lpstr>Arial Black</vt:lpstr>
      <vt:lpstr>Arial Rounded MT Bold</vt:lpstr>
      <vt:lpstr>Baskerville Old Face</vt:lpstr>
      <vt:lpstr>Bodoni MT Black</vt:lpstr>
      <vt:lpstr>Garamond</vt:lpstr>
      <vt:lpstr>Wingdings</vt:lpstr>
      <vt:lpstr>Organic</vt:lpstr>
      <vt:lpstr>PowerPoint Presentation</vt:lpstr>
      <vt:lpstr>GOVT. DIGVIJAY. AUTONOMOUS. P.G.COLLEGE. RAJNADGAON (C.G)</vt:lpstr>
      <vt:lpstr>SYNOPSIS 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MOSAIC OF TOBACCO</vt:lpstr>
      <vt:lpstr>PowerPoint Presentation</vt:lpstr>
      <vt:lpstr>PowerPoint Presentation</vt:lpstr>
      <vt:lpstr>PowerPoint Presentation</vt:lpstr>
      <vt:lpstr>TRANSMISSION:-</vt:lpstr>
      <vt:lpstr>CONTROL OF TMV</vt:lpstr>
      <vt:lpstr>LEAF CURL OF TOMATO:-</vt:lpstr>
      <vt:lpstr>PowerPoint Presentation</vt:lpstr>
      <vt:lpstr>SYMPTOMS OF DISEASE :-</vt:lpstr>
      <vt:lpstr>PowerPoint Presentation</vt:lpstr>
      <vt:lpstr>PowerPoint Presentation</vt:lpstr>
      <vt:lpstr>TRANSMISSION:-</vt:lpstr>
      <vt:lpstr>DISEASE MANAGEMENT :-</vt:lpstr>
      <vt:lpstr>YELLOW VEIN MOSAIC OF BHINDI :-</vt:lpstr>
      <vt:lpstr>INTRODUCTION :-</vt:lpstr>
      <vt:lpstr>PowerPoint Presentation</vt:lpstr>
      <vt:lpstr>PowerPoint Presentation</vt:lpstr>
      <vt:lpstr>CAUSAL VIRUS:-</vt:lpstr>
      <vt:lpstr>PowerPoint Presentation</vt:lpstr>
      <vt:lpstr>BUNCHY DISEASE OF BANANA:-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:-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38</cp:revision>
  <dcterms:created xsi:type="dcterms:W3CDTF">2020-01-26T14:52:45Z</dcterms:created>
  <dcterms:modified xsi:type="dcterms:W3CDTF">2020-01-26T19:19:40Z</dcterms:modified>
</cp:coreProperties>
</file>